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19BE-B85C-4F98-B18F-27AB2E519E0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17AB-C7D3-4217-89A6-6928C703FFC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0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19BE-B85C-4F98-B18F-27AB2E519E0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17AB-C7D3-4217-89A6-6928C703F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4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19BE-B85C-4F98-B18F-27AB2E519E0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17AB-C7D3-4217-89A6-6928C703F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8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19BE-B85C-4F98-B18F-27AB2E519E0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17AB-C7D3-4217-89A6-6928C703F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19BE-B85C-4F98-B18F-27AB2E519E0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17AB-C7D3-4217-89A6-6928C703FFC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14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19BE-B85C-4F98-B18F-27AB2E519E0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17AB-C7D3-4217-89A6-6928C703F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2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19BE-B85C-4F98-B18F-27AB2E519E0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17AB-C7D3-4217-89A6-6928C703F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4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19BE-B85C-4F98-B18F-27AB2E519E0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17AB-C7D3-4217-89A6-6928C703F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19BE-B85C-4F98-B18F-27AB2E519E0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17AB-C7D3-4217-89A6-6928C703F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9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E619BE-B85C-4F98-B18F-27AB2E519E0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8117AB-C7D3-4217-89A6-6928C703F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0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19BE-B85C-4F98-B18F-27AB2E519E0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117AB-C7D3-4217-89A6-6928C703F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6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E619BE-B85C-4F98-B18F-27AB2E519E0D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8117AB-C7D3-4217-89A6-6928C703FFC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83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3A441-D0D2-4B5F-90B2-84896582C6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Dairy and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8ACEA-65A9-453B-B932-70D1E7D6D0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3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E8118-5C55-4F3D-A0E6-2A68AD7A9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Dairy Cattle vs. Beef Cattle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1A92BA7-6FAD-4A3B-A09D-939EDDC6856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338" y="1917417"/>
            <a:ext cx="4938712" cy="3880416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83CC1D8-9919-42F4-98F8-CBD31B3A1D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9930" y="1917416"/>
            <a:ext cx="5811947" cy="388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57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B9B52-84CC-4926-94DD-D18DDFE81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Jersey vs. Holstein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26028A-3079-4396-AE06-109DAA039E7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138" y="1984177"/>
            <a:ext cx="4938712" cy="3746897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FCBA69E-A2E3-4B0C-AD1B-153DD80916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6963" y="1984177"/>
            <a:ext cx="5120262" cy="374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0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BFB2-1291-4CD8-8A9A-4E7E831E8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Jersey Cows 		vs. 		Holstein Cows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8378C-0F8A-4EE5-96DB-569818C95C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Grandmother</a:t>
            </a:r>
          </a:p>
          <a:p>
            <a:r>
              <a:rPr lang="en-US" dirty="0"/>
              <a:t>4.75% butterfat</a:t>
            </a:r>
          </a:p>
          <a:p>
            <a:r>
              <a:rPr lang="en-US" dirty="0"/>
              <a:t>3.6% protein</a:t>
            </a:r>
          </a:p>
          <a:p>
            <a:pPr marL="0" indent="0">
              <a:buNone/>
            </a:pPr>
            <a:r>
              <a:rPr lang="en-US" b="1" dirty="0"/>
              <a:t>Mother</a:t>
            </a:r>
          </a:p>
          <a:p>
            <a:r>
              <a:rPr lang="en-US" dirty="0"/>
              <a:t>4.8% butterfat</a:t>
            </a:r>
          </a:p>
          <a:p>
            <a:r>
              <a:rPr lang="en-US" dirty="0"/>
              <a:t>3.75% protein</a:t>
            </a:r>
          </a:p>
          <a:p>
            <a:pPr marL="0" indent="0">
              <a:buNone/>
            </a:pPr>
            <a:r>
              <a:rPr lang="en-US" b="1" dirty="0"/>
              <a:t>Daughter</a:t>
            </a:r>
          </a:p>
          <a:p>
            <a:r>
              <a:rPr lang="en-US" dirty="0"/>
              <a:t>4.9% butterfat</a:t>
            </a:r>
          </a:p>
          <a:p>
            <a:r>
              <a:rPr lang="en-US" dirty="0"/>
              <a:t>3.8% protein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244E6-C789-4BF3-A1C2-4E4E668C7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0" y="1845735"/>
            <a:ext cx="3535680" cy="402336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Grandmother</a:t>
            </a:r>
          </a:p>
          <a:p>
            <a:r>
              <a:rPr lang="en-US" dirty="0"/>
              <a:t>3.4% butterfat</a:t>
            </a:r>
          </a:p>
          <a:p>
            <a:r>
              <a:rPr lang="en-US" dirty="0"/>
              <a:t>3.1% protein</a:t>
            </a:r>
          </a:p>
          <a:p>
            <a:pPr marL="0" indent="0">
              <a:buNone/>
            </a:pPr>
            <a:r>
              <a:rPr lang="en-US" b="1" dirty="0"/>
              <a:t>Mother</a:t>
            </a:r>
          </a:p>
          <a:p>
            <a:r>
              <a:rPr lang="en-US" dirty="0"/>
              <a:t>3.6% butterfat</a:t>
            </a:r>
          </a:p>
          <a:p>
            <a:r>
              <a:rPr lang="en-US" dirty="0"/>
              <a:t>3.15% protein</a:t>
            </a:r>
          </a:p>
          <a:p>
            <a:pPr marL="0" indent="0">
              <a:buNone/>
            </a:pPr>
            <a:r>
              <a:rPr lang="en-US" b="1" dirty="0"/>
              <a:t>Daughter</a:t>
            </a:r>
          </a:p>
          <a:p>
            <a:r>
              <a:rPr lang="en-US" dirty="0"/>
              <a:t>3.7% butterfat</a:t>
            </a:r>
          </a:p>
          <a:p>
            <a:r>
              <a:rPr lang="en-US" dirty="0"/>
              <a:t>3.2% protein</a:t>
            </a:r>
          </a:p>
        </p:txBody>
      </p:sp>
    </p:spTree>
    <p:extLst>
      <p:ext uri="{BB962C8B-B14F-4D97-AF65-F5344CB8AC3E}">
        <p14:creationId xmlns:p14="http://schemas.microsoft.com/office/powerpoint/2010/main" val="16007056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</TotalTime>
  <Words>65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Dairy and Science</vt:lpstr>
      <vt:lpstr>Dairy Cattle vs. Beef Cattle</vt:lpstr>
      <vt:lpstr>Jersey vs. Holstein</vt:lpstr>
      <vt:lpstr>Jersey Cows   vs.   Holstein Cows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Dairy and Science</dc:title>
  <dc:creator>Will</dc:creator>
  <cp:lastModifiedBy>Will Fett</cp:lastModifiedBy>
  <cp:revision>4</cp:revision>
  <dcterms:created xsi:type="dcterms:W3CDTF">2020-10-20T01:26:09Z</dcterms:created>
  <dcterms:modified xsi:type="dcterms:W3CDTF">2020-11-10T17:50:33Z</dcterms:modified>
</cp:coreProperties>
</file>