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4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19BE-B85C-4F98-B18F-27AB2E519E0D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117AB-C7D3-4217-89A6-6928C703FFC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1801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19BE-B85C-4F98-B18F-27AB2E519E0D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117AB-C7D3-4217-89A6-6928C703F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346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19BE-B85C-4F98-B18F-27AB2E519E0D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117AB-C7D3-4217-89A6-6928C703F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383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19BE-B85C-4F98-B18F-27AB2E519E0D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117AB-C7D3-4217-89A6-6928C703F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446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19BE-B85C-4F98-B18F-27AB2E519E0D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117AB-C7D3-4217-89A6-6928C703FFC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6141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19BE-B85C-4F98-B18F-27AB2E519E0D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117AB-C7D3-4217-89A6-6928C703F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426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19BE-B85C-4F98-B18F-27AB2E519E0D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117AB-C7D3-4217-89A6-6928C703F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746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19BE-B85C-4F98-B18F-27AB2E519E0D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117AB-C7D3-4217-89A6-6928C703F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9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19BE-B85C-4F98-B18F-27AB2E519E0D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117AB-C7D3-4217-89A6-6928C703F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398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5E619BE-B85C-4F98-B18F-27AB2E519E0D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B8117AB-C7D3-4217-89A6-6928C703F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901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19BE-B85C-4F98-B18F-27AB2E519E0D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117AB-C7D3-4217-89A6-6928C703F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669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4A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5E619BE-B85C-4F98-B18F-27AB2E519E0D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B8117AB-C7D3-4217-89A6-6928C703FFC0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7830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23A441-D0D2-4B5F-90B2-84896582C6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Dairy and Science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18ACEA-65A9-453B-B932-70D1E7D6D0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034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5E8118-5C55-4F3D-A0E6-2A68AD7A9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Dairy Cattle vs. Beef Cattle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51A92BA7-6FAD-4A3B-A09D-939EDDC68564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8338" y="1917417"/>
            <a:ext cx="4938712" cy="3880416"/>
          </a:xfrm>
          <a:prstGeom prst="rect">
            <a:avLst/>
          </a:prstGeom>
        </p:spPr>
      </p:pic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D83CC1D8-9919-42F4-98F8-CBD31B3A1D5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9930" y="1917416"/>
            <a:ext cx="5811947" cy="3880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5574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B9B52-84CC-4926-94DD-D18DDFE81C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Jersey vs. Holstein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426028A-3079-4396-AE06-109DAA039E77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3138" y="1984177"/>
            <a:ext cx="4938712" cy="3746897"/>
          </a:xfrm>
          <a:prstGeom prst="rect">
            <a:avLst/>
          </a:prstGeom>
        </p:spPr>
      </p:pic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3FCBA69E-A2E3-4B0C-AD1B-153DD80916E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176963" y="1984177"/>
            <a:ext cx="5120262" cy="3746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305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4CBFB2-1291-4CD8-8A9A-4E7E831E8A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Jersey Cows 		vs. 		Holstein Cows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18378C-0F8A-4EE5-96DB-569818C95CE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Grandmother</a:t>
            </a:r>
          </a:p>
          <a:p>
            <a:r>
              <a:rPr lang="en-US" dirty="0"/>
              <a:t>4.75% butterfat</a:t>
            </a:r>
          </a:p>
          <a:p>
            <a:r>
              <a:rPr lang="en-US" dirty="0"/>
              <a:t>3.6% protein</a:t>
            </a:r>
          </a:p>
          <a:p>
            <a:pPr marL="0" indent="0">
              <a:buNone/>
            </a:pPr>
            <a:r>
              <a:rPr lang="en-US" b="1" dirty="0"/>
              <a:t>Mother</a:t>
            </a:r>
          </a:p>
          <a:p>
            <a:r>
              <a:rPr lang="en-US" dirty="0"/>
              <a:t>4.8% butterfat</a:t>
            </a:r>
          </a:p>
          <a:p>
            <a:r>
              <a:rPr lang="en-US" dirty="0"/>
              <a:t>3.75% protein</a:t>
            </a:r>
          </a:p>
          <a:p>
            <a:pPr marL="0" indent="0">
              <a:buNone/>
            </a:pPr>
            <a:r>
              <a:rPr lang="en-US" b="1" dirty="0"/>
              <a:t>Daughter</a:t>
            </a:r>
          </a:p>
          <a:p>
            <a:r>
              <a:rPr lang="en-US" dirty="0"/>
              <a:t>4.9% butterfat</a:t>
            </a:r>
          </a:p>
          <a:p>
            <a:r>
              <a:rPr lang="en-US" dirty="0"/>
              <a:t>3.8% protein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3244E6-C789-4BF3-A1C2-4E4E668C7D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00" y="1845735"/>
            <a:ext cx="3535680" cy="4023360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Grandmother</a:t>
            </a:r>
          </a:p>
          <a:p>
            <a:r>
              <a:rPr lang="en-US" dirty="0"/>
              <a:t>3.4% butterfat</a:t>
            </a:r>
          </a:p>
          <a:p>
            <a:r>
              <a:rPr lang="en-US" dirty="0"/>
              <a:t>3.1% protein</a:t>
            </a:r>
          </a:p>
          <a:p>
            <a:pPr marL="0" indent="0">
              <a:buNone/>
            </a:pPr>
            <a:r>
              <a:rPr lang="en-US" b="1" dirty="0"/>
              <a:t>Mother</a:t>
            </a:r>
          </a:p>
          <a:p>
            <a:r>
              <a:rPr lang="en-US" dirty="0"/>
              <a:t>3.6% butterfat</a:t>
            </a:r>
          </a:p>
          <a:p>
            <a:r>
              <a:rPr lang="en-US" dirty="0"/>
              <a:t>3.15% protein</a:t>
            </a:r>
          </a:p>
          <a:p>
            <a:pPr marL="0" indent="0">
              <a:buNone/>
            </a:pPr>
            <a:r>
              <a:rPr lang="en-US" b="1" dirty="0"/>
              <a:t>Daughter</a:t>
            </a:r>
          </a:p>
          <a:p>
            <a:r>
              <a:rPr lang="en-US" dirty="0"/>
              <a:t>3.7% butterfat</a:t>
            </a:r>
          </a:p>
          <a:p>
            <a:r>
              <a:rPr lang="en-US" dirty="0"/>
              <a:t>3.2% protein</a:t>
            </a:r>
          </a:p>
        </p:txBody>
      </p:sp>
    </p:spTree>
    <p:extLst>
      <p:ext uri="{BB962C8B-B14F-4D97-AF65-F5344CB8AC3E}">
        <p14:creationId xmlns:p14="http://schemas.microsoft.com/office/powerpoint/2010/main" val="160070565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19</TotalTime>
  <Words>65</Words>
  <Application>Microsoft Office PowerPoint</Application>
  <PresentationFormat>Widescreen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Calibri</vt:lpstr>
      <vt:lpstr>Calibri Light</vt:lpstr>
      <vt:lpstr>Retrospect</vt:lpstr>
      <vt:lpstr>Dairy and Science</vt:lpstr>
      <vt:lpstr>Dairy Cattle vs. Beef Cattle</vt:lpstr>
      <vt:lpstr>Jersey vs. Holstein</vt:lpstr>
      <vt:lpstr>Jersey Cows   vs.   Holstein Cows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Dairy and Science</dc:title>
  <dc:creator>Will</dc:creator>
  <cp:lastModifiedBy>Will Fett</cp:lastModifiedBy>
  <cp:revision>4</cp:revision>
  <dcterms:created xsi:type="dcterms:W3CDTF">2020-10-20T01:26:09Z</dcterms:created>
  <dcterms:modified xsi:type="dcterms:W3CDTF">2020-11-10T17:50:33Z</dcterms:modified>
</cp:coreProperties>
</file>